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 East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%20East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%20East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%20East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North%20East%20London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North%20East%20London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2024-10-29T16:53:34Z</dcterms:created>
  <dcterms:modified xsi:type="dcterms:W3CDTF">2024-10-29T16:53:34Z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 East London</vt:lpwstr>
  </property>
</Properties>
</file>